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9" r:id="rId3"/>
    <p:sldId id="269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LA CLOCHETTE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Write down in French as much of the story about </a:t>
            </a:r>
            <a:r>
              <a:rPr lang="en-US" sz="2800" dirty="0" smtClean="0"/>
              <a:t>Barnacle </a:t>
            </a:r>
            <a:r>
              <a:rPr lang="en-US" sz="2800" dirty="0" smtClean="0"/>
              <a:t>from yesterday as you can </a:t>
            </a:r>
            <a:r>
              <a:rPr lang="en-US" sz="2800" dirty="0" smtClean="0"/>
              <a:t>remember, use the front board for vocab help</a:t>
            </a: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FERME LA PORTE!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(See handout)</a:t>
            </a:r>
          </a:p>
          <a:p>
            <a:pPr marL="457200" indent="-45720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851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 smtClean="0"/>
              <a:t>Partner Retell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8" y="1770624"/>
            <a:ext cx="10837404" cy="3450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One partner faces the board, the other has their back to the board.</a:t>
            </a:r>
          </a:p>
          <a:p>
            <a:r>
              <a:rPr lang="en-US" sz="2800" dirty="0" smtClean="0"/>
              <a:t>The partner with their back to the board must use their drawings to retell the story about Julie.</a:t>
            </a:r>
          </a:p>
          <a:p>
            <a:r>
              <a:rPr lang="en-US" sz="2800" dirty="0" smtClean="0"/>
              <a:t>The partner who is facing the board will help them if they make an error or get stuck.</a:t>
            </a:r>
          </a:p>
          <a:p>
            <a:r>
              <a:rPr lang="en-US" sz="2800" dirty="0" smtClean="0"/>
              <a:t>Then switch seats and roles.</a:t>
            </a:r>
          </a:p>
          <a:p>
            <a:pPr marL="457200" indent="-457200"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1721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dirty="0"/>
              <a:t>BLACK M : SUR MA ROUTE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8" y="1884663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6000" dirty="0" smtClean="0"/>
              <a:t>(see handout)</a:t>
            </a:r>
          </a:p>
        </p:txBody>
      </p:sp>
    </p:spTree>
    <p:extLst>
      <p:ext uri="{BB962C8B-B14F-4D97-AF65-F5344CB8AC3E}">
        <p14:creationId xmlns:p14="http://schemas.microsoft.com/office/powerpoint/2010/main" val="47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151</TotalTime>
  <Words>106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Gill Sans MT</vt:lpstr>
      <vt:lpstr>Gallery</vt:lpstr>
      <vt:lpstr>LA CLOCHETTE</vt:lpstr>
      <vt:lpstr>FERME LA PORTE!</vt:lpstr>
      <vt:lpstr>Partner Retell</vt:lpstr>
      <vt:lpstr>BLACK M : SUR MA ROUTE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8</cp:revision>
  <dcterms:created xsi:type="dcterms:W3CDTF">2016-11-15T11:54:19Z</dcterms:created>
  <dcterms:modified xsi:type="dcterms:W3CDTF">2016-11-18T11:56:30Z</dcterms:modified>
</cp:coreProperties>
</file>